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73" r:id="rId5"/>
    <p:sldId id="259" r:id="rId6"/>
    <p:sldId id="264" r:id="rId7"/>
    <p:sldId id="265" r:id="rId8"/>
    <p:sldId id="266" r:id="rId9"/>
    <p:sldId id="260" r:id="rId10"/>
    <p:sldId id="261" r:id="rId11"/>
    <p:sldId id="262" r:id="rId12"/>
    <p:sldId id="269" r:id="rId13"/>
    <p:sldId id="272" r:id="rId14"/>
    <p:sldId id="270" r:id="rId15"/>
    <p:sldId id="271" r:id="rId16"/>
    <p:sldId id="26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2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03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3739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3610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8733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6660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6890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6268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5587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828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7089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3096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1243154-7DB2-497E-AB94-0CD72DF3CDA9}" type="datetimeFigureOut">
              <a:rPr lang="nl-NL" smtClean="0"/>
              <a:t>28-2-2017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F17AE06-13ED-4C24-8F12-1CFC740F195A}" type="slidenum">
              <a:rPr lang="nl-NL" smtClean="0"/>
              <a:t>‹nr.›</a:t>
            </a:fld>
            <a:endParaRPr lang="nl-N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186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oleObject" Target="../embeddings/oleObject4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5.png"/><Relationship Id="rId4" Type="http://schemas.openxmlformats.org/officeDocument/2006/relationships/oleObject" Target="../embeddings/oleObject5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68499"/>
          </a:xfrm>
        </p:spPr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Labyrinth</a:t>
            </a:r>
            <a:r>
              <a:rPr lang="nl-NL" dirty="0"/>
              <a:t> 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447875"/>
            <a:ext cx="9144000" cy="2281805"/>
          </a:xfrm>
        </p:spPr>
        <p:txBody>
          <a:bodyPr>
            <a:normAutofit fontScale="62500" lnSpcReduction="20000"/>
          </a:bodyPr>
          <a:lstStyle/>
          <a:p>
            <a:r>
              <a:rPr lang="nl-NL" dirty="0"/>
              <a:t>Producer : Alieke</a:t>
            </a:r>
          </a:p>
          <a:p>
            <a:r>
              <a:rPr lang="en-US" dirty="0" err="1"/>
              <a:t>Plannings</a:t>
            </a:r>
            <a:r>
              <a:rPr lang="nl-NL" dirty="0"/>
              <a:t> manager : Alieke</a:t>
            </a:r>
          </a:p>
          <a:p>
            <a:r>
              <a:rPr lang="nl-NL" dirty="0"/>
              <a:t>Lead Artist : René</a:t>
            </a:r>
          </a:p>
          <a:p>
            <a:r>
              <a:rPr lang="nl-NL" dirty="0"/>
              <a:t>Lead </a:t>
            </a:r>
            <a:r>
              <a:rPr lang="nl-NL" dirty="0" err="1"/>
              <a:t>Deveveloper</a:t>
            </a:r>
            <a:r>
              <a:rPr lang="nl-NL" dirty="0"/>
              <a:t> : Faf</a:t>
            </a:r>
          </a:p>
          <a:p>
            <a:r>
              <a:rPr lang="nl-NL" dirty="0"/>
              <a:t>Level design : </a:t>
            </a:r>
            <a:r>
              <a:rPr lang="nl-NL" dirty="0" err="1"/>
              <a:t>Sunray</a:t>
            </a:r>
            <a:endParaRPr lang="nl-NL" dirty="0"/>
          </a:p>
          <a:p>
            <a:r>
              <a:rPr lang="nl-NL" dirty="0"/>
              <a:t>User </a:t>
            </a:r>
            <a:r>
              <a:rPr lang="nl-NL" dirty="0" err="1"/>
              <a:t>Experience</a:t>
            </a:r>
            <a:r>
              <a:rPr lang="nl-NL" dirty="0"/>
              <a:t> : Lara</a:t>
            </a:r>
          </a:p>
          <a:p>
            <a:r>
              <a:rPr lang="nl-NL" dirty="0" err="1"/>
              <a:t>Quality</a:t>
            </a:r>
            <a:r>
              <a:rPr lang="nl-NL" dirty="0"/>
              <a:t> </a:t>
            </a:r>
            <a:r>
              <a:rPr lang="nl-NL" dirty="0" err="1"/>
              <a:t>Assurence</a:t>
            </a:r>
            <a:r>
              <a:rPr lang="nl-NL" dirty="0"/>
              <a:t> : Sven</a:t>
            </a:r>
          </a:p>
        </p:txBody>
      </p:sp>
    </p:spTree>
    <p:extLst>
      <p:ext uri="{BB962C8B-B14F-4D97-AF65-F5344CB8AC3E}">
        <p14:creationId xmlns:p14="http://schemas.microsoft.com/office/powerpoint/2010/main" val="2556566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Functioneel concept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nl-NL" dirty="0"/>
              <a:t>Controls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 err="1"/>
              <a:t>Player</a:t>
            </a:r>
            <a:r>
              <a:rPr lang="nl-NL" dirty="0"/>
              <a:t> </a:t>
            </a:r>
            <a:r>
              <a:rPr lang="nl-NL" dirty="0" err="1"/>
              <a:t>Abilities</a:t>
            </a:r>
            <a:endParaRPr lang="nl-NL" dirty="0"/>
          </a:p>
          <a:p>
            <a:pPr lvl="1"/>
            <a:r>
              <a:rPr lang="nl-NL" dirty="0"/>
              <a:t>GUI</a:t>
            </a:r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36028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Grafisch concept - </a:t>
            </a:r>
            <a:r>
              <a:rPr lang="nl-NL" dirty="0" err="1"/>
              <a:t>Character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9972802"/>
              </p:ext>
            </p:extLst>
          </p:nvPr>
        </p:nvGraphicFramePr>
        <p:xfrm>
          <a:off x="7791695" y="1360415"/>
          <a:ext cx="3827058" cy="2194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Afbeelding" r:id="rId3" imgW="0" imgH="0" progId="StaticMetafile">
                  <p:embed/>
                </p:oleObj>
              </mc:Choice>
              <mc:Fallback>
                <p:oleObj name="Afbeelding" r:id="rId3" imgW="0" imgH="0" progId="StaticMetafile">
                  <p:embed/>
                  <p:pic>
                    <p:nvPicPr>
                      <p:cNvPr id="0" name="rectole0000000002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91695" y="1360415"/>
                        <a:ext cx="3827058" cy="2194104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45952" y="21336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202052"/>
              </p:ext>
            </p:extLst>
          </p:nvPr>
        </p:nvGraphicFramePr>
        <p:xfrm>
          <a:off x="7791695" y="3518463"/>
          <a:ext cx="3644772" cy="229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name="Afbeelding" r:id="rId5" imgW="0" imgH="0" progId="StaticMetafile">
                  <p:embed/>
                </p:oleObj>
              </mc:Choice>
              <mc:Fallback>
                <p:oleObj name="Afbeelding" r:id="rId5" imgW="0" imgH="0" progId="StaticMetafile">
                  <p:embed/>
                  <p:pic>
                    <p:nvPicPr>
                      <p:cNvPr id="0" name="rectole0000000001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91695" y="3518463"/>
                        <a:ext cx="3644772" cy="2295525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2063692" y="248314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9" name="Objec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0338983"/>
              </p:ext>
            </p:extLst>
          </p:nvPr>
        </p:nvGraphicFramePr>
        <p:xfrm>
          <a:off x="3671023" y="1301053"/>
          <a:ext cx="4133536" cy="2253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1" name="Afbeelding" r:id="rId7" imgW="0" imgH="0" progId="StaticMetafile">
                  <p:embed/>
                </p:oleObj>
              </mc:Choice>
              <mc:Fallback>
                <p:oleObj name="Afbeelding" r:id="rId7" imgW="0" imgH="0" progId="StaticMetafile">
                  <p:embed/>
                  <p:pic>
                    <p:nvPicPr>
                      <p:cNvPr id="0" name="rectole000000000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71023" y="1301053"/>
                        <a:ext cx="4133536" cy="2253963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2063692" y="248314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11" name="Objec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3162361"/>
              </p:ext>
            </p:extLst>
          </p:nvPr>
        </p:nvGraphicFramePr>
        <p:xfrm>
          <a:off x="3671023" y="3555514"/>
          <a:ext cx="4120672" cy="2263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2" name="Afbeelding" r:id="rId9" imgW="0" imgH="0" progId="StaticMetafile">
                  <p:embed/>
                </p:oleObj>
              </mc:Choice>
              <mc:Fallback>
                <p:oleObj name="Afbeelding" r:id="rId9" imgW="0" imgH="0" progId="StaticMetafile">
                  <p:embed/>
                  <p:pic>
                    <p:nvPicPr>
                      <p:cNvPr id="0" name="rectole0000000004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71023" y="3555514"/>
                        <a:ext cx="4120672" cy="2263227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8303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29801"/>
          </a:xfrm>
        </p:spPr>
        <p:txBody>
          <a:bodyPr/>
          <a:lstStyle/>
          <a:p>
            <a:r>
              <a:rPr lang="nl-NL" dirty="0"/>
              <a:t>Grafisch concept - </a:t>
            </a:r>
            <a:r>
              <a:rPr lang="nl-NL" dirty="0" err="1"/>
              <a:t>Enemies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68" y="1880633"/>
            <a:ext cx="7756654" cy="4293183"/>
          </a:xfr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627303" y="52011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1742024"/>
              </p:ext>
            </p:extLst>
          </p:nvPr>
        </p:nvGraphicFramePr>
        <p:xfrm>
          <a:off x="7835317" y="1718366"/>
          <a:ext cx="4356683" cy="2237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Afbeelding" r:id="rId4" imgW="0" imgH="0" progId="StaticMetafile">
                  <p:embed/>
                </p:oleObj>
              </mc:Choice>
              <mc:Fallback>
                <p:oleObj name="Afbeelding" r:id="rId4" imgW="0" imgH="0" progId="StaticMetafile">
                  <p:embed/>
                  <p:pic>
                    <p:nvPicPr>
                      <p:cNvPr id="0" name="rectole0000000006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35317" y="1718366"/>
                        <a:ext cx="4356683" cy="2237391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0516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45038"/>
          </a:xfrm>
        </p:spPr>
        <p:txBody>
          <a:bodyPr/>
          <a:lstStyle/>
          <a:p>
            <a:r>
              <a:rPr lang="nl-NL" dirty="0"/>
              <a:t>Grafisch concept - </a:t>
            </a:r>
            <a:r>
              <a:rPr lang="nl-NL" dirty="0" err="1"/>
              <a:t>Enemies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08" y="1773539"/>
            <a:ext cx="7959013" cy="4499934"/>
          </a:xfrm>
        </p:spPr>
      </p:pic>
    </p:spTree>
    <p:extLst>
      <p:ext uri="{BB962C8B-B14F-4D97-AF65-F5344CB8AC3E}">
        <p14:creationId xmlns:p14="http://schemas.microsoft.com/office/powerpoint/2010/main" val="2271345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62689"/>
          </a:xfrm>
        </p:spPr>
        <p:txBody>
          <a:bodyPr/>
          <a:lstStyle/>
          <a:p>
            <a:r>
              <a:rPr lang="nl-NL" dirty="0"/>
              <a:t>Grafisch concept - Environment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57" y="1307914"/>
            <a:ext cx="5935523" cy="3338732"/>
          </a:xfr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873827"/>
            <a:ext cx="5895078" cy="327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00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46579"/>
          </a:xfrm>
        </p:spPr>
        <p:txBody>
          <a:bodyPr/>
          <a:lstStyle/>
          <a:p>
            <a:r>
              <a:rPr lang="nl-NL" dirty="0"/>
              <a:t>Grafisch concept - GUI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423" y="1233182"/>
            <a:ext cx="8752113" cy="4923064"/>
          </a:xfrm>
        </p:spPr>
      </p:pic>
    </p:spTree>
    <p:extLst>
      <p:ext uri="{BB962C8B-B14F-4D97-AF65-F5344CB8AC3E}">
        <p14:creationId xmlns:p14="http://schemas.microsoft.com/office/powerpoint/2010/main" val="1537315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Technisch concept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alibri" panose="020F0502020204030204" pitchFamily="34" charset="0"/>
              <a:buChar char="•"/>
            </a:pPr>
            <a:r>
              <a:rPr lang="nl-NL" dirty="0"/>
              <a:t>Camera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nl-NL" dirty="0" err="1"/>
              <a:t>Enemies</a:t>
            </a:r>
            <a:endParaRPr lang="nl-NL" dirty="0"/>
          </a:p>
          <a:p>
            <a:pPr>
              <a:buFont typeface="Calibri" panose="020F0502020204030204" pitchFamily="34" charset="0"/>
              <a:buChar char="•"/>
            </a:pPr>
            <a:r>
              <a:rPr lang="nl-NL" dirty="0" err="1"/>
              <a:t>Player</a:t>
            </a:r>
            <a:r>
              <a:rPr lang="nl-NL" dirty="0"/>
              <a:t> </a:t>
            </a:r>
            <a:r>
              <a:rPr lang="nl-NL" dirty="0" err="1"/>
              <a:t>abilities</a:t>
            </a: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0335"/>
            <a:ext cx="12192000" cy="502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95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END </a:t>
            </a:r>
            <a:endParaRPr lang="en-GB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074" name="Picture 2" descr="http://images.freeimages.com/images/thumbs/0bb/question-mark-blue-163038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65" y="2129259"/>
            <a:ext cx="19050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1850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64025"/>
          </a:xfrm>
        </p:spPr>
        <p:txBody>
          <a:bodyPr/>
          <a:lstStyle/>
          <a:p>
            <a:r>
              <a:rPr lang="nl-NL" dirty="0"/>
              <a:t>Inleiding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753298"/>
            <a:ext cx="10515600" cy="4555223"/>
          </a:xfrm>
        </p:spPr>
        <p:txBody>
          <a:bodyPr numCol="2">
            <a:normAutofit fontScale="92500" lnSpcReduction="10000"/>
          </a:bodyPr>
          <a:lstStyle/>
          <a:p>
            <a:r>
              <a:rPr lang="nl-NL" dirty="0"/>
              <a:t>Concept</a:t>
            </a:r>
          </a:p>
          <a:p>
            <a:pPr lvl="1"/>
            <a:r>
              <a:rPr lang="nl-NL" dirty="0"/>
              <a:t>Story</a:t>
            </a:r>
          </a:p>
          <a:p>
            <a:pPr lvl="1"/>
            <a:r>
              <a:rPr lang="nl-NL" dirty="0"/>
              <a:t>Flow </a:t>
            </a:r>
            <a:r>
              <a:rPr lang="nl-NL" dirty="0" err="1"/>
              <a:t>chart</a:t>
            </a:r>
            <a:endParaRPr lang="nl-NL" dirty="0"/>
          </a:p>
          <a:p>
            <a:r>
              <a:rPr lang="nl-NL" dirty="0"/>
              <a:t>Planning</a:t>
            </a:r>
          </a:p>
          <a:p>
            <a:pPr lvl="1"/>
            <a:r>
              <a:rPr lang="nl-NL" dirty="0"/>
              <a:t>Uren </a:t>
            </a:r>
            <a:r>
              <a:rPr lang="nl-NL" dirty="0" err="1"/>
              <a:t>regristratie</a:t>
            </a:r>
            <a:endParaRPr lang="nl-NL" dirty="0"/>
          </a:p>
          <a:p>
            <a:pPr lvl="1"/>
            <a:r>
              <a:rPr lang="nl-NL" dirty="0"/>
              <a:t>Assetlist </a:t>
            </a:r>
          </a:p>
          <a:p>
            <a:pPr lvl="1"/>
            <a:r>
              <a:rPr lang="nl-NL" dirty="0"/>
              <a:t>Planning</a:t>
            </a:r>
          </a:p>
          <a:p>
            <a:pPr lvl="1"/>
            <a:r>
              <a:rPr lang="nl-NL" dirty="0" err="1"/>
              <a:t>Trello</a:t>
            </a:r>
            <a:endParaRPr lang="nl-NL" dirty="0"/>
          </a:p>
          <a:p>
            <a:r>
              <a:rPr lang="nl-NL" dirty="0"/>
              <a:t>Organisatie</a:t>
            </a:r>
          </a:p>
          <a:p>
            <a:pPr lvl="1"/>
            <a:r>
              <a:rPr lang="nl-NL" dirty="0" err="1"/>
              <a:t>Naming</a:t>
            </a:r>
            <a:r>
              <a:rPr lang="nl-NL" dirty="0"/>
              <a:t> </a:t>
            </a:r>
            <a:r>
              <a:rPr lang="nl-NL" dirty="0" err="1"/>
              <a:t>convention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Repository</a:t>
            </a:r>
            <a:endParaRPr lang="nl-NL" dirty="0"/>
          </a:p>
          <a:p>
            <a:r>
              <a:rPr lang="nl-NL" dirty="0"/>
              <a:t>Functioneel concept</a:t>
            </a:r>
          </a:p>
          <a:p>
            <a:pPr lvl="1"/>
            <a:r>
              <a:rPr lang="nl-NL" dirty="0"/>
              <a:t>Controls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Player </a:t>
            </a:r>
            <a:r>
              <a:rPr lang="nl-NL" dirty="0" err="1"/>
              <a:t>abilities</a:t>
            </a:r>
            <a:endParaRPr lang="nl-NL" dirty="0"/>
          </a:p>
          <a:p>
            <a:pPr lvl="1"/>
            <a:r>
              <a:rPr lang="nl-NL" dirty="0"/>
              <a:t>GUI</a:t>
            </a:r>
          </a:p>
          <a:p>
            <a:r>
              <a:rPr lang="nl-NL" dirty="0"/>
              <a:t>Grafisch concept</a:t>
            </a:r>
          </a:p>
          <a:p>
            <a:pPr lvl="1"/>
            <a:r>
              <a:rPr lang="nl-NL" dirty="0" err="1"/>
              <a:t>Character</a:t>
            </a:r>
            <a:endParaRPr lang="nl-NL" dirty="0"/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/>
              <a:t>Environment</a:t>
            </a:r>
          </a:p>
          <a:p>
            <a:pPr lvl="1"/>
            <a:r>
              <a:rPr lang="nl-NL" dirty="0"/>
              <a:t>GUI</a:t>
            </a:r>
          </a:p>
          <a:p>
            <a:pPr lvl="1"/>
            <a:r>
              <a:rPr lang="nl-NL" dirty="0"/>
              <a:t>Resource budget</a:t>
            </a:r>
          </a:p>
          <a:p>
            <a:r>
              <a:rPr lang="nl-NL" dirty="0"/>
              <a:t>Technisch concept</a:t>
            </a:r>
          </a:p>
          <a:p>
            <a:pPr lvl="1"/>
            <a:r>
              <a:rPr lang="nl-NL" dirty="0"/>
              <a:t>Camera</a:t>
            </a:r>
          </a:p>
          <a:p>
            <a:pPr lvl="1"/>
            <a:r>
              <a:rPr lang="nl-NL" dirty="0" err="1"/>
              <a:t>Enemies</a:t>
            </a:r>
            <a:endParaRPr lang="nl-NL" dirty="0"/>
          </a:p>
          <a:p>
            <a:pPr lvl="1"/>
            <a:r>
              <a:rPr lang="nl-NL" dirty="0" err="1"/>
              <a:t>Player</a:t>
            </a:r>
            <a:r>
              <a:rPr lang="nl-NL" dirty="0"/>
              <a:t> </a:t>
            </a:r>
            <a:r>
              <a:rPr lang="nl-NL" dirty="0" err="1"/>
              <a:t>abilities</a:t>
            </a:r>
            <a:endParaRPr lang="nl-NL" dirty="0"/>
          </a:p>
          <a:p>
            <a:pPr lvl="1"/>
            <a:r>
              <a:rPr lang="nl-NL" dirty="0"/>
              <a:t>GUI</a:t>
            </a:r>
          </a:p>
          <a:p>
            <a:pPr marL="457200" lvl="1" indent="0">
              <a:buNone/>
            </a:pPr>
            <a:endParaRPr lang="nl-NL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4485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79467"/>
          </a:xfrm>
        </p:spPr>
        <p:txBody>
          <a:bodyPr/>
          <a:lstStyle/>
          <a:p>
            <a:r>
              <a:rPr lang="nl-NL" dirty="0"/>
              <a:t>Concept - Story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157" y="1962965"/>
            <a:ext cx="6157666" cy="403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25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12355"/>
          </a:xfrm>
        </p:spPr>
        <p:txBody>
          <a:bodyPr/>
          <a:lstStyle/>
          <a:p>
            <a:r>
              <a:rPr lang="nl-NL" dirty="0"/>
              <a:t>Concept – Game </a:t>
            </a:r>
            <a:r>
              <a:rPr lang="nl-NL" dirty="0" err="1"/>
              <a:t>progression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604" y="0"/>
            <a:ext cx="3750910" cy="6459903"/>
          </a:xfrm>
        </p:spPr>
      </p:pic>
    </p:spTree>
    <p:extLst>
      <p:ext uri="{BB962C8B-B14F-4D97-AF65-F5344CB8AC3E}">
        <p14:creationId xmlns:p14="http://schemas.microsoft.com/office/powerpoint/2010/main" val="1542912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Planning – Uren registratie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098" name="Picture 2" descr="https://images-ext-2.discordapp.net/eyJ1cmwiOiJodHRwczovL2kuZ3lhem8uY29tL3RodW1iLzEyMDAvX2EwMTUzMzAxMWE4NDQwMGZjNTQ0YzYwZDk2YzNiZTBhLXBuZy5qcGcifQ.RiaIGz0W5-VEAacoOb9rwWwbgVA?width=960&amp;height=1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845734"/>
            <a:ext cx="9144000" cy="1104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i.gyazo.com/27da21d81450231e3496947e814600b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3356075"/>
            <a:ext cx="4752975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599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0744"/>
          </a:xfrm>
        </p:spPr>
        <p:txBody>
          <a:bodyPr/>
          <a:lstStyle/>
          <a:p>
            <a:r>
              <a:rPr lang="nl-NL" dirty="0"/>
              <a:t>Planning - Assetlist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26" y="1213595"/>
            <a:ext cx="10246433" cy="4948119"/>
          </a:xfrm>
        </p:spPr>
      </p:pic>
    </p:spTree>
    <p:extLst>
      <p:ext uri="{BB962C8B-B14F-4D97-AF65-F5344CB8AC3E}">
        <p14:creationId xmlns:p14="http://schemas.microsoft.com/office/powerpoint/2010/main" val="3347804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37522"/>
          </a:xfrm>
        </p:spPr>
        <p:txBody>
          <a:bodyPr/>
          <a:lstStyle/>
          <a:p>
            <a:r>
              <a:rPr lang="nl-NL" dirty="0"/>
              <a:t>Planning - planning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112" y="1234446"/>
            <a:ext cx="8271544" cy="5061492"/>
          </a:xfrm>
        </p:spPr>
      </p:pic>
    </p:spTree>
    <p:extLst>
      <p:ext uri="{BB962C8B-B14F-4D97-AF65-F5344CB8AC3E}">
        <p14:creationId xmlns:p14="http://schemas.microsoft.com/office/powerpoint/2010/main" val="1601663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45243"/>
          </a:xfrm>
        </p:spPr>
        <p:txBody>
          <a:bodyPr/>
          <a:lstStyle/>
          <a:p>
            <a:r>
              <a:rPr lang="nl-NL" dirty="0"/>
              <a:t>Planning – </a:t>
            </a:r>
            <a:r>
              <a:rPr lang="nl-NL" dirty="0" err="1"/>
              <a:t>Trello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269" y="1031846"/>
            <a:ext cx="8862008" cy="5221125"/>
          </a:xfrm>
        </p:spPr>
      </p:pic>
    </p:spTree>
    <p:extLst>
      <p:ext uri="{BB962C8B-B14F-4D97-AF65-F5344CB8AC3E}">
        <p14:creationId xmlns:p14="http://schemas.microsoft.com/office/powerpoint/2010/main" val="141206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80135"/>
          </a:xfrm>
        </p:spPr>
        <p:txBody>
          <a:bodyPr>
            <a:normAutofit fontScale="90000"/>
          </a:bodyPr>
          <a:lstStyle/>
          <a:p>
            <a:r>
              <a:rPr lang="nl-NL" dirty="0"/>
              <a:t>Organisatie – </a:t>
            </a:r>
            <a:r>
              <a:rPr lang="nl-NL" dirty="0" err="1"/>
              <a:t>Naming</a:t>
            </a:r>
            <a:r>
              <a:rPr lang="nl-NL" dirty="0"/>
              <a:t> </a:t>
            </a:r>
            <a:r>
              <a:rPr lang="nl-NL" dirty="0" err="1"/>
              <a:t>Convention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Repository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Naamgeving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Mappen structuur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Git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Source tree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Git shell</a:t>
            </a:r>
          </a:p>
          <a:p>
            <a:pPr>
              <a:buFont typeface="Arial" panose="020B0604020202020204" pitchFamily="34" charset="0"/>
              <a:buChar char="•"/>
            </a:pP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678237"/>
            <a:ext cx="10058400" cy="69398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0237" y="3372222"/>
            <a:ext cx="2299722" cy="318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534175"/>
      </p:ext>
    </p:extLst>
  </p:cSld>
  <p:clrMapOvr>
    <a:masterClrMapping/>
  </p:clrMapOvr>
</p:sld>
</file>

<file path=ppt/theme/theme1.xml><?xml version="1.0" encoding="utf-8"?>
<a:theme xmlns:a="http://schemas.openxmlformats.org/drawingml/2006/main" name="Terugblik">
  <a:themeElements>
    <a:clrScheme name="Terugbli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Terugbli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rugbli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TM02900769[[fn=Terugblik]]</Template>
  <TotalTime>278</TotalTime>
  <Words>137</Words>
  <Application>Microsoft Office PowerPoint</Application>
  <PresentationFormat>Breedbeeld</PresentationFormat>
  <Paragraphs>64</Paragraphs>
  <Slides>17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Terugblik</vt:lpstr>
      <vt:lpstr>Afbeelding</vt:lpstr>
      <vt:lpstr>The Labyrinth </vt:lpstr>
      <vt:lpstr>Inleiding</vt:lpstr>
      <vt:lpstr>Concept - Story</vt:lpstr>
      <vt:lpstr>Concept – Game progression</vt:lpstr>
      <vt:lpstr>Planning – Uren registratie </vt:lpstr>
      <vt:lpstr>Planning - Assetlist</vt:lpstr>
      <vt:lpstr>Planning - planning</vt:lpstr>
      <vt:lpstr>Planning – Trello</vt:lpstr>
      <vt:lpstr>Organisatie – Naming Convention and Repository</vt:lpstr>
      <vt:lpstr>Functioneel concept </vt:lpstr>
      <vt:lpstr>Grafisch concept - Character </vt:lpstr>
      <vt:lpstr>Grafisch concept - Enemies</vt:lpstr>
      <vt:lpstr>Grafisch concept - Enemies</vt:lpstr>
      <vt:lpstr>Grafisch concept - Environment</vt:lpstr>
      <vt:lpstr>Grafisch concept - GUI</vt:lpstr>
      <vt:lpstr>Technisch concept</vt:lpstr>
      <vt:lpstr>THE END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Labyrinth</dc:title>
  <dc:creator>Alieke van der Lelie</dc:creator>
  <cp:lastModifiedBy>Faf</cp:lastModifiedBy>
  <cp:revision>21</cp:revision>
  <dcterms:created xsi:type="dcterms:W3CDTF">2017-02-15T12:00:44Z</dcterms:created>
  <dcterms:modified xsi:type="dcterms:W3CDTF">2017-02-28T14:22:50Z</dcterms:modified>
</cp:coreProperties>
</file>

<file path=docProps/thumbnail.jpeg>
</file>